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1" r:id="rId6"/>
    <p:sldId id="258" r:id="rId7"/>
    <p:sldId id="259" r:id="rId8"/>
    <p:sldId id="262" r:id="rId9"/>
    <p:sldId id="266" r:id="rId10"/>
    <p:sldId id="265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6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7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BA96-F050-4F7B-A24A-DD71EA1D352F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7ADE-893F-4732-80BA-1B901017B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9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Client Kitchen Remodel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CEA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19050"/>
            <a:ext cx="58864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4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Dimensions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6" y="1825625"/>
            <a:ext cx="9475076" cy="5813562"/>
          </a:xfrm>
        </p:spPr>
      </p:pic>
    </p:spTree>
    <p:extLst>
      <p:ext uri="{BB962C8B-B14F-4D97-AF65-F5344CB8AC3E}">
        <p14:creationId xmlns:p14="http://schemas.microsoft.com/office/powerpoint/2010/main" val="27835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Client Kitchen Remodel</vt:lpstr>
      <vt:lpstr>Kitchen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Kitchen Remodel</dc:title>
  <dc:creator>Andy Fischer</dc:creator>
  <cp:lastModifiedBy>None</cp:lastModifiedBy>
  <cp:revision>7</cp:revision>
  <dcterms:created xsi:type="dcterms:W3CDTF">2018-01-03T15:47:29Z</dcterms:created>
  <dcterms:modified xsi:type="dcterms:W3CDTF">2019-01-02T18:49:18Z</dcterms:modified>
</cp:coreProperties>
</file>