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6" r:id="rId4"/>
    <p:sldId id="264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34" d="100"/>
          <a:sy n="34" d="100"/>
        </p:scale>
        <p:origin x="1146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D395-CD44-4764-AC2F-2BD8B8171B45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2036-3D6E-46FC-92D9-A7C98B24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1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D395-CD44-4764-AC2F-2BD8B8171B45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2036-3D6E-46FC-92D9-A7C98B24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15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D395-CD44-4764-AC2F-2BD8B8171B45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2036-3D6E-46FC-92D9-A7C98B24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7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D395-CD44-4764-AC2F-2BD8B8171B45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2036-3D6E-46FC-92D9-A7C98B24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02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D395-CD44-4764-AC2F-2BD8B8171B45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2036-3D6E-46FC-92D9-A7C98B24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7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D395-CD44-4764-AC2F-2BD8B8171B45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2036-3D6E-46FC-92D9-A7C98B24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4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D395-CD44-4764-AC2F-2BD8B8171B45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2036-3D6E-46FC-92D9-A7C98B24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24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D395-CD44-4764-AC2F-2BD8B8171B45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2036-3D6E-46FC-92D9-A7C98B24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96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D395-CD44-4764-AC2F-2BD8B8171B45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2036-3D6E-46FC-92D9-A7C98B24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07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D395-CD44-4764-AC2F-2BD8B8171B45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2036-3D6E-46FC-92D9-A7C98B24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26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D395-CD44-4764-AC2F-2BD8B8171B45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2036-3D6E-46FC-92D9-A7C98B24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3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5D395-CD44-4764-AC2F-2BD8B8171B45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02036-3D6E-46FC-92D9-A7C98B24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64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6801" y="-1098352"/>
            <a:ext cx="16481425" cy="927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58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100" y="-457201"/>
            <a:ext cx="13363575" cy="751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13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78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6801" y="-1098352"/>
            <a:ext cx="16481425" cy="927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48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0100"/>
            <a:ext cx="13614400" cy="765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70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1599" y="-1314450"/>
            <a:ext cx="17170399" cy="965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45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725" y="-600075"/>
            <a:ext cx="15630523" cy="879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17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NSCSC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Fischer</dc:creator>
  <cp:lastModifiedBy>Andy Fischer</cp:lastModifiedBy>
  <cp:revision>1</cp:revision>
  <dcterms:created xsi:type="dcterms:W3CDTF">2018-04-13T18:32:12Z</dcterms:created>
  <dcterms:modified xsi:type="dcterms:W3CDTF">2018-04-13T18:32:32Z</dcterms:modified>
</cp:coreProperties>
</file>